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84" r:id="rId88"/>
    <p:sldId id="342" r:id="rId89"/>
    <p:sldId id="343" r:id="rId90"/>
    <p:sldId id="344" r:id="rId91"/>
    <p:sldId id="345" r:id="rId92"/>
    <p:sldId id="346" r:id="rId93"/>
    <p:sldId id="347" r:id="rId94"/>
    <p:sldId id="348" r:id="rId95"/>
    <p:sldId id="349" r:id="rId96"/>
    <p:sldId id="350" r:id="rId97"/>
    <p:sldId id="351" r:id="rId98"/>
    <p:sldId id="352" r:id="rId99"/>
    <p:sldId id="353" r:id="rId100"/>
    <p:sldId id="354" r:id="rId101"/>
    <p:sldId id="356" r:id="rId102"/>
    <p:sldId id="357" r:id="rId103"/>
    <p:sldId id="359" r:id="rId104"/>
    <p:sldId id="358" r:id="rId105"/>
    <p:sldId id="360" r:id="rId106"/>
    <p:sldId id="361" r:id="rId107"/>
    <p:sldId id="362" r:id="rId108"/>
    <p:sldId id="363" r:id="rId109"/>
    <p:sldId id="364" r:id="rId110"/>
    <p:sldId id="366" r:id="rId111"/>
    <p:sldId id="365" r:id="rId112"/>
    <p:sldId id="367" r:id="rId113"/>
    <p:sldId id="369" r:id="rId114"/>
    <p:sldId id="370" r:id="rId115"/>
    <p:sldId id="371" r:id="rId116"/>
    <p:sldId id="372" r:id="rId117"/>
    <p:sldId id="368" r:id="rId118"/>
    <p:sldId id="373" r:id="rId119"/>
    <p:sldId id="374" r:id="rId120"/>
    <p:sldId id="375" r:id="rId121"/>
    <p:sldId id="376" r:id="rId122"/>
    <p:sldId id="377" r:id="rId123"/>
    <p:sldId id="378" r:id="rId124"/>
    <p:sldId id="379" r:id="rId125"/>
    <p:sldId id="380" r:id="rId126"/>
    <p:sldId id="381" r:id="rId127"/>
    <p:sldId id="382" r:id="rId128"/>
    <p:sldId id="383" r:id="rId12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84"/>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p:scale>
          <a:sx n="73" d="100"/>
          <a:sy n="73" d="100"/>
        </p:scale>
        <p:origin x="3168" y="344"/>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ableStyles" Target="tableStyle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presProps" Target="pres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heme" Target="theme/theme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02.jpeg"/><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0.tiff"/><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1.wmf"/><Relationship Id="rId4" Type="http://schemas.openxmlformats.org/officeDocument/2006/relationships/oleObject" Target="../embeddings/oleObject1.bin"/></Relationships>
</file>

<file path=ppt/slides/_rels/slide112.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2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hyperlink" Target="https://www.analyticsvidhya.com/blog/2017/09/understaing-support-vector-machine-example-cod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2.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25.gif"/><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76.tiff"/><Relationship Id="rId3" Type="http://schemas.openxmlformats.org/officeDocument/2006/relationships/package" Target="../embeddings/Microsoft_Visio___333333333333322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 Id="rId9" Type="http://schemas.openxmlformats.org/officeDocument/2006/relationships/image" Target="../media/image77.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5" Type="http://schemas.openxmlformats.org/officeDocument/2006/relationships/image" Target="../media/image87.png"/><Relationship Id="rId4" Type="http://schemas.openxmlformats.org/officeDocument/2006/relationships/image" Target="../media/image86.png"/></Relationships>
</file>

<file path=ppt/slides/_rels/slide9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1.png"/><Relationship Id="rId7" Type="http://schemas.openxmlformats.org/officeDocument/2006/relationships/image" Target="../media/image95.png"/><Relationship Id="rId2" Type="http://schemas.openxmlformats.org/officeDocument/2006/relationships/image" Target="../media/image90.png"/><Relationship Id="rId1" Type="http://schemas.openxmlformats.org/officeDocument/2006/relationships/slideLayout" Target="../slideLayouts/slideLayout7.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png"/><Relationship Id="rId1" Type="http://schemas.openxmlformats.org/officeDocument/2006/relationships/slideLayout" Target="../slideLayouts/slideLayout7.xml"/><Relationship Id="rId4" Type="http://schemas.openxmlformats.org/officeDocument/2006/relationships/image" Target="../media/image9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60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a16="http://schemas.microsoft.com/office/drawing/2014/main"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a16="http://schemas.microsoft.com/office/drawing/2014/main"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a16="http://schemas.microsoft.com/office/drawing/2014/main"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a16="http://schemas.microsoft.com/office/drawing/2014/main"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a16="http://schemas.microsoft.com/office/drawing/2014/main"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a16="http://schemas.microsoft.com/office/drawing/2014/main"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a16="http://schemas.microsoft.com/office/drawing/2014/main"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a16="http://schemas.microsoft.com/office/drawing/2014/main"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a16="http://schemas.microsoft.com/office/drawing/2014/main"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spTree>
    <p:extLst>
      <p:ext uri="{BB962C8B-B14F-4D97-AF65-F5344CB8AC3E}">
        <p14:creationId xmlns:p14="http://schemas.microsoft.com/office/powerpoint/2010/main" val="12946752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2308324"/>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en-US" altLang="ja-JP" dirty="0"/>
              <a:t>e.g., ping </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46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80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25572" cy="369332"/>
          </a:xfrm>
          <a:prstGeom prst="rect">
            <a:avLst/>
          </a:prstGeom>
          <a:noFill/>
        </p:spPr>
        <p:txBody>
          <a:bodyPr wrap="none" rtlCol="0">
            <a:spAutoFit/>
          </a:bodyPr>
          <a:lstStyle/>
          <a:p>
            <a:r>
              <a:rPr lang="en-US" b="1" dirty="0"/>
              <a:t>MAC</a:t>
            </a:r>
            <a:r>
              <a:rPr lang="en-US" dirty="0"/>
              <a:t> address works in Data Link Layer</a:t>
            </a:r>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58000" y="9836725"/>
            <a:ext cx="4400564" cy="369332"/>
          </a:xfrm>
          <a:prstGeom prst="rect">
            <a:avLst/>
          </a:prstGeom>
          <a:noFill/>
        </p:spPr>
        <p:txBody>
          <a:bodyPr wrap="none" rtlCol="0">
            <a:spAutoFit/>
          </a:bodyPr>
          <a:lstStyle/>
          <a:p>
            <a:r>
              <a:rPr lang="en-US" b="1" dirty="0"/>
              <a:t>Port # </a:t>
            </a:r>
            <a:r>
              <a:rPr lang="en-US" dirty="0"/>
              <a:t>is added to a packet in Transport Layer</a:t>
            </a: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12937</TotalTime>
  <Words>22844</Words>
  <Application>Microsoft Macintosh PowerPoint</Application>
  <PresentationFormat>On-screen Show (4:3)</PresentationFormat>
  <Paragraphs>2188</Paragraphs>
  <Slides>128</Slides>
  <Notes>1</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128</vt:i4>
      </vt:variant>
    </vt:vector>
  </HeadingPairs>
  <TitlesOfParts>
    <vt:vector size="153" baseType="lpstr">
      <vt:lpstr>Arial Unicode MS</vt:lpstr>
      <vt:lpstr>DejaVu Sans Mono</vt:lpstr>
      <vt:lpstr>HGｺﾞｼｯｸM</vt:lpstr>
      <vt:lpstr>HGPｺﾞｼｯｸM</vt:lpstr>
      <vt:lpstr>inherit</vt:lpstr>
      <vt:lpstr>ＭＳ 明朝</vt:lpstr>
      <vt:lpstr>ＭＳ Ｐゴシック</vt:lpstr>
      <vt:lpstr>Open Sans</vt:lpstr>
      <vt:lpstr>新細明體</vt:lpstr>
      <vt:lpstr>QualcommOfficeLight</vt:lpstr>
      <vt:lpstr>Roboto</vt:lpstr>
      <vt:lpstr>宋体</vt:lpstr>
      <vt:lpstr>Ubuntu</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1463</cp:revision>
  <dcterms:created xsi:type="dcterms:W3CDTF">2016-01-14T23:49:10Z</dcterms:created>
  <dcterms:modified xsi:type="dcterms:W3CDTF">2018-03-24T08:48:59Z</dcterms:modified>
</cp:coreProperties>
</file>